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58" r:id="rId3"/>
  </p:sldIdLst>
  <p:sldSz cx="9906000" cy="6858000" type="A4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00"/>
    <a:srgbClr val="FF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713" autoAdjust="0"/>
  </p:normalViewPr>
  <p:slideViewPr>
    <p:cSldViewPr>
      <p:cViewPr varScale="1">
        <p:scale>
          <a:sx n="105" d="100"/>
          <a:sy n="105" d="100"/>
        </p:scale>
        <p:origin x="1818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58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6331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331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r">
              <a:defRPr sz="1200"/>
            </a:lvl1pPr>
          </a:lstStyle>
          <a:p>
            <a:fld id="{E0DC7040-6D63-42F4-854B-4ECDC9AA40CE}" type="datetimeFigureOut">
              <a:rPr lang="fr-CH" smtClean="0"/>
              <a:pPr/>
              <a:t>11.12.2018</a:t>
            </a:fld>
            <a:endParaRPr lang="fr-CH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2950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0" tIns="45705" rIns="91410" bIns="45705" rtlCol="0" anchor="ctr"/>
          <a:lstStyle/>
          <a:p>
            <a:endParaRPr lang="fr-CH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10" tIns="45705" rIns="91410" bIns="45705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1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1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r">
              <a:defRPr sz="1200"/>
            </a:lvl1pPr>
          </a:lstStyle>
          <a:p>
            <a:fld id="{51C6E257-72FB-418F-9E39-C3BE73C2FB13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8419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09613" y="742950"/>
            <a:ext cx="537845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6E257-72FB-418F-9E39-C3BE73C2FB13}" type="slidenum">
              <a:rPr lang="fr-CH" smtClean="0"/>
              <a:pPr/>
              <a:t>1</a:t>
            </a:fld>
            <a:endParaRPr lang="fr-CH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09613" y="742950"/>
            <a:ext cx="537845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6E257-72FB-418F-9E39-C3BE73C2FB13}" type="slidenum">
              <a:rPr lang="fr-CH" smtClean="0"/>
              <a:pPr/>
              <a:t>2</a:t>
            </a:fld>
            <a:endParaRPr lang="fr-C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081-9340-4E43-B1CB-3EDDDD90AF22}" type="datetimeFigureOut">
              <a:rPr lang="fr-CH" smtClean="0"/>
              <a:pPr/>
              <a:t>11.12.2018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3DE8-729B-4EEC-86F4-8FF0D1BB36AA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081-9340-4E43-B1CB-3EDDDD90AF22}" type="datetimeFigureOut">
              <a:rPr lang="fr-CH" smtClean="0"/>
              <a:pPr/>
              <a:t>11.12.2018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3DE8-729B-4EEC-86F4-8FF0D1BB36AA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081-9340-4E43-B1CB-3EDDDD90AF22}" type="datetimeFigureOut">
              <a:rPr lang="fr-CH" smtClean="0"/>
              <a:pPr/>
              <a:t>11.12.2018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3DE8-729B-4EEC-86F4-8FF0D1BB36AA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081-9340-4E43-B1CB-3EDDDD90AF22}" type="datetimeFigureOut">
              <a:rPr lang="fr-CH" smtClean="0"/>
              <a:pPr/>
              <a:t>11.12.2018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3DE8-729B-4EEC-86F4-8FF0D1BB36AA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081-9340-4E43-B1CB-3EDDDD90AF22}" type="datetimeFigureOut">
              <a:rPr lang="fr-CH" smtClean="0"/>
              <a:pPr/>
              <a:t>11.12.2018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3DE8-729B-4EEC-86F4-8FF0D1BB36AA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081-9340-4E43-B1CB-3EDDDD90AF22}" type="datetimeFigureOut">
              <a:rPr lang="fr-CH" smtClean="0"/>
              <a:pPr/>
              <a:t>11.12.2018</a:t>
            </a:fld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3DE8-729B-4EEC-86F4-8FF0D1BB36AA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3" y="1535114"/>
            <a:ext cx="437859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081-9340-4E43-B1CB-3EDDDD90AF22}" type="datetimeFigureOut">
              <a:rPr lang="fr-CH" smtClean="0"/>
              <a:pPr/>
              <a:t>11.12.2018</a:t>
            </a:fld>
            <a:endParaRPr lang="fr-CH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3DE8-729B-4EEC-86F4-8FF0D1BB36AA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081-9340-4E43-B1CB-3EDDDD90AF22}" type="datetimeFigureOut">
              <a:rPr lang="fr-CH" smtClean="0"/>
              <a:pPr/>
              <a:t>11.12.2018</a:t>
            </a:fld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3DE8-729B-4EEC-86F4-8FF0D1BB36AA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081-9340-4E43-B1CB-3EDDDD90AF22}" type="datetimeFigureOut">
              <a:rPr lang="fr-CH" smtClean="0"/>
              <a:pPr/>
              <a:t>11.12.2018</a:t>
            </a:fld>
            <a:endParaRPr lang="fr-CH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3DE8-729B-4EEC-86F4-8FF0D1BB36AA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081-9340-4E43-B1CB-3EDDDD90AF22}" type="datetimeFigureOut">
              <a:rPr lang="fr-CH" smtClean="0"/>
              <a:pPr/>
              <a:t>11.12.2018</a:t>
            </a:fld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3DE8-729B-4EEC-86F4-8FF0D1BB36AA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081-9340-4E43-B1CB-3EDDDD90AF22}" type="datetimeFigureOut">
              <a:rPr lang="fr-CH" smtClean="0"/>
              <a:pPr/>
              <a:t>11.12.2018</a:t>
            </a:fld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3DE8-729B-4EEC-86F4-8FF0D1BB36AA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09081-9340-4E43-B1CB-3EDDDD90AF22}" type="datetimeFigureOut">
              <a:rPr lang="fr-CH" smtClean="0"/>
              <a:pPr/>
              <a:t>11.12.2018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03DE8-729B-4EEC-86F4-8FF0D1BB36AA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5.png"/><Relationship Id="rId26" Type="http://schemas.openxmlformats.org/officeDocument/2006/relationships/image" Target="../media/image22.jpeg"/><Relationship Id="rId3" Type="http://schemas.openxmlformats.org/officeDocument/2006/relationships/image" Target="../media/image1.jpeg"/><Relationship Id="rId21" Type="http://schemas.openxmlformats.org/officeDocument/2006/relationships/image" Target="../media/image17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cid:image001.jpg@01CF32F1.D49FBFE0" TargetMode="External"/><Relationship Id="rId25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emf"/><Relationship Id="rId11" Type="http://schemas.openxmlformats.org/officeDocument/2006/relationships/image" Target="../media/image9.jpeg"/><Relationship Id="rId24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19.jpeg"/><Relationship Id="rId10" Type="http://schemas.openxmlformats.org/officeDocument/2006/relationships/image" Target="../media/image8.jpeg"/><Relationship Id="rId19" Type="http://schemas.openxmlformats.org/officeDocument/2006/relationships/image" Target="cid:image001.png@01CF33CA.58C157B0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18.jpeg"/><Relationship Id="rId27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 descr="LillyLogo_RGB_R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1112" y="1340768"/>
            <a:ext cx="1183780" cy="834859"/>
          </a:xfrm>
          <a:prstGeom prst="rect">
            <a:avLst/>
          </a:prstGeom>
        </p:spPr>
      </p:pic>
      <p:pic>
        <p:nvPicPr>
          <p:cNvPr id="39" name="Image 38" descr="C:\Users\dtrollie\AppData\Local\Microsoft\Windows\Temporary Internet Files\Content.Outlook\5QYGY79Y\logo BIODERMA gris Haute Def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9224" y="2492896"/>
            <a:ext cx="1278697" cy="36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5241033" y="1"/>
            <a:ext cx="4664968" cy="6768752"/>
          </a:xfrm>
        </p:spPr>
        <p:txBody>
          <a:bodyPr>
            <a:normAutofit fontScale="47500" lnSpcReduction="20000"/>
          </a:bodyPr>
          <a:lstStyle/>
          <a:p>
            <a:pPr>
              <a:buNone/>
              <a:tabLst>
                <a:tab pos="901700" algn="l"/>
              </a:tabLst>
            </a:pPr>
            <a:r>
              <a:rPr lang="fr-CH" sz="1200" cap="small" dirty="0"/>
              <a:t>	</a:t>
            </a:r>
            <a:r>
              <a:rPr lang="fr-CH" sz="1200" cap="small" dirty="0" smtClean="0"/>
              <a:t>	</a:t>
            </a:r>
          </a:p>
          <a:p>
            <a:pPr algn="ctr">
              <a:lnSpc>
                <a:spcPct val="170000"/>
              </a:lnSpc>
              <a:buNone/>
              <a:tabLst>
                <a:tab pos="901700" algn="l"/>
              </a:tabLst>
            </a:pPr>
            <a:r>
              <a:rPr lang="fr-CH" sz="2900" u="sng" cap="small" dirty="0" smtClean="0"/>
              <a:t>Nous remercions vivement les Sponsors du </a:t>
            </a:r>
          </a:p>
          <a:p>
            <a:pPr algn="ctr">
              <a:lnSpc>
                <a:spcPct val="170000"/>
              </a:lnSpc>
              <a:buNone/>
              <a:tabLst>
                <a:tab pos="901700" algn="l"/>
              </a:tabLst>
            </a:pPr>
            <a:r>
              <a:rPr lang="fr-CH" sz="2900" u="sng" cap="small" dirty="0" smtClean="0"/>
              <a:t>Service de Dermatologie et Vénéréologie</a:t>
            </a:r>
          </a:p>
          <a:p>
            <a:pPr algn="ctr">
              <a:lnSpc>
                <a:spcPct val="170000"/>
              </a:lnSpc>
              <a:buNone/>
              <a:tabLst>
                <a:tab pos="627063" algn="l"/>
                <a:tab pos="893763" algn="l"/>
              </a:tabLst>
            </a:pPr>
            <a:endParaRPr lang="fr-CH" sz="2700" u="sng" cap="small" dirty="0" smtClean="0"/>
          </a:p>
          <a:p>
            <a:pPr marL="265113" indent="-265113" algn="just">
              <a:buNone/>
              <a:tabLst>
                <a:tab pos="536575" algn="l"/>
              </a:tabLst>
            </a:pPr>
            <a:r>
              <a:rPr lang="fr-CH" sz="2500" b="1" cap="small" dirty="0" smtClean="0"/>
              <a:t>PLATINE</a:t>
            </a:r>
            <a:endParaRPr lang="fr-CH" sz="2500" cap="small" dirty="0" smtClean="0"/>
          </a:p>
          <a:p>
            <a:pPr marL="265113" indent="-265113" algn="just">
              <a:buNone/>
              <a:tabLst>
                <a:tab pos="536575" algn="l"/>
              </a:tabLst>
            </a:pPr>
            <a:endParaRPr lang="fr-CH" sz="800" b="1" u="sng" cap="small" dirty="0" smtClean="0"/>
          </a:p>
          <a:p>
            <a:pPr marL="265113" indent="-265113" algn="just">
              <a:buNone/>
              <a:tabLst>
                <a:tab pos="536575" algn="l"/>
              </a:tabLst>
            </a:pPr>
            <a:endParaRPr lang="fr-CH" sz="800" b="1" u="sng" cap="small" dirty="0" smtClean="0"/>
          </a:p>
          <a:p>
            <a:pPr marL="265113" indent="-265113" algn="just">
              <a:buNone/>
              <a:tabLst>
                <a:tab pos="536575" algn="l"/>
              </a:tabLst>
            </a:pPr>
            <a:endParaRPr lang="fr-CH" sz="800" b="1" u="sng" cap="small" dirty="0" smtClean="0"/>
          </a:p>
          <a:p>
            <a:pPr marL="265113" indent="-265113" algn="just">
              <a:buNone/>
              <a:tabLst>
                <a:tab pos="536575" algn="l"/>
              </a:tabLst>
            </a:pPr>
            <a:endParaRPr lang="fr-CH" sz="800" b="1" u="sng" cap="small" dirty="0" smtClean="0"/>
          </a:p>
          <a:p>
            <a:pPr marL="265113" indent="-265113" algn="just">
              <a:buNone/>
              <a:tabLst>
                <a:tab pos="536575" algn="l"/>
              </a:tabLst>
            </a:pPr>
            <a:endParaRPr lang="fr-CH" sz="800" b="1" u="sng" cap="small" dirty="0" smtClean="0"/>
          </a:p>
          <a:p>
            <a:pPr marL="265113" indent="-265113" algn="just">
              <a:buNone/>
              <a:tabLst>
                <a:tab pos="536575" algn="l"/>
              </a:tabLst>
            </a:pPr>
            <a:endParaRPr lang="fr-CH" sz="800" b="1" u="sng" cap="small" dirty="0" smtClean="0"/>
          </a:p>
          <a:p>
            <a:pPr marL="265113" indent="-265113" algn="just">
              <a:buNone/>
              <a:tabLst>
                <a:tab pos="536575" algn="l"/>
              </a:tabLst>
            </a:pPr>
            <a:endParaRPr lang="fr-CH" sz="800" b="1" u="sng" cap="small" dirty="0" smtClean="0"/>
          </a:p>
          <a:p>
            <a:pPr marL="265113" indent="-265113" algn="just">
              <a:buNone/>
              <a:tabLst>
                <a:tab pos="536575" algn="l"/>
              </a:tabLst>
            </a:pPr>
            <a:endParaRPr lang="fr-CH" sz="800" b="1" u="sng" cap="small" dirty="0" smtClean="0"/>
          </a:p>
          <a:p>
            <a:pPr marL="265113" indent="-265113" algn="just">
              <a:buNone/>
              <a:tabLst>
                <a:tab pos="536575" algn="l"/>
              </a:tabLst>
            </a:pPr>
            <a:endParaRPr lang="fr-CH" sz="800" b="1" u="sng" cap="small" dirty="0" smtClean="0"/>
          </a:p>
          <a:p>
            <a:pPr marL="265113" indent="-265113" algn="just">
              <a:buNone/>
              <a:tabLst>
                <a:tab pos="536575" algn="l"/>
              </a:tabLst>
            </a:pPr>
            <a:endParaRPr lang="fr-CH" sz="800" b="1" u="sng" cap="small" dirty="0" smtClean="0"/>
          </a:p>
          <a:p>
            <a:pPr marL="265113" indent="-265113" algn="just">
              <a:buNone/>
              <a:tabLst>
                <a:tab pos="536575" algn="l"/>
              </a:tabLst>
            </a:pPr>
            <a:endParaRPr lang="fr-CH" sz="2900" b="1" cap="small" dirty="0" smtClean="0"/>
          </a:p>
          <a:p>
            <a:pPr marL="265113" indent="-265113" algn="just">
              <a:buNone/>
              <a:tabLst>
                <a:tab pos="536575" algn="l"/>
              </a:tabLst>
            </a:pPr>
            <a:endParaRPr lang="fr-CH" sz="2500" b="1" cap="small" dirty="0" smtClean="0"/>
          </a:p>
          <a:p>
            <a:pPr marL="265113" indent="-265113" algn="just">
              <a:buNone/>
              <a:tabLst>
                <a:tab pos="536575" algn="l"/>
              </a:tabLst>
            </a:pPr>
            <a:endParaRPr lang="fr-CH" sz="1900" b="1" cap="small" dirty="0" smtClean="0"/>
          </a:p>
          <a:p>
            <a:pPr marL="265113" indent="-265113" algn="just">
              <a:buNone/>
              <a:tabLst>
                <a:tab pos="536575" algn="l"/>
              </a:tabLst>
            </a:pPr>
            <a:r>
              <a:rPr lang="fr-CH" sz="2500" b="1" cap="small" dirty="0" smtClean="0"/>
              <a:t>Or</a:t>
            </a:r>
          </a:p>
          <a:p>
            <a:pPr marL="265113" indent="-265113" algn="just">
              <a:buNone/>
              <a:tabLst>
                <a:tab pos="536575" algn="l"/>
              </a:tabLst>
            </a:pPr>
            <a:r>
              <a:rPr lang="fr-CH" sz="3200" cap="small" dirty="0" smtClean="0"/>
              <a:t>	</a:t>
            </a:r>
          </a:p>
          <a:p>
            <a:pPr marL="265113" indent="-265113" algn="just">
              <a:buNone/>
              <a:tabLst>
                <a:tab pos="808038" algn="l"/>
              </a:tabLst>
            </a:pPr>
            <a:r>
              <a:rPr lang="fr-CH" sz="3200" dirty="0" smtClean="0"/>
              <a:t>	</a:t>
            </a:r>
          </a:p>
          <a:p>
            <a:pPr marL="265113" indent="-265113" algn="just">
              <a:buNone/>
              <a:tabLst>
                <a:tab pos="536575" algn="l"/>
              </a:tabLst>
            </a:pPr>
            <a:endParaRPr lang="fr-CH" sz="3200" i="1" dirty="0" smtClean="0"/>
          </a:p>
          <a:p>
            <a:pPr marL="265113" indent="-265113" algn="just">
              <a:buNone/>
              <a:tabLst>
                <a:tab pos="808038" algn="l"/>
              </a:tabLst>
            </a:pPr>
            <a:r>
              <a:rPr lang="fr-CH" sz="3200" dirty="0" smtClean="0"/>
              <a:t>	</a:t>
            </a:r>
          </a:p>
          <a:p>
            <a:pPr marL="265113" indent="-265113" algn="just">
              <a:buNone/>
              <a:tabLst>
                <a:tab pos="536575" algn="l"/>
              </a:tabLst>
            </a:pPr>
            <a:endParaRPr lang="fr-CH" sz="3600" cap="small" dirty="0" smtClean="0"/>
          </a:p>
          <a:p>
            <a:pPr marL="265113" indent="-265113" algn="just">
              <a:buNone/>
              <a:tabLst>
                <a:tab pos="536575" algn="l"/>
              </a:tabLst>
            </a:pPr>
            <a:endParaRPr lang="fr-CH" sz="1700" cap="small" dirty="0" smtClean="0"/>
          </a:p>
          <a:p>
            <a:pPr marL="265113" indent="-265113" algn="just">
              <a:buNone/>
              <a:tabLst>
                <a:tab pos="808038" algn="l"/>
              </a:tabLst>
            </a:pPr>
            <a:r>
              <a:rPr lang="fr-CH" sz="3600" cap="small" dirty="0" smtClean="0"/>
              <a:t>	</a:t>
            </a:r>
          </a:p>
          <a:p>
            <a:pPr marL="265113" indent="-265113" algn="just">
              <a:buNone/>
              <a:tabLst>
                <a:tab pos="542925" algn="l"/>
                <a:tab pos="808038" algn="l"/>
              </a:tabLst>
            </a:pPr>
            <a:endParaRPr lang="fr-CH" sz="3600" cap="small" dirty="0" smtClean="0"/>
          </a:p>
          <a:p>
            <a:pPr marL="265113" indent="-265113" algn="just">
              <a:buNone/>
              <a:tabLst>
                <a:tab pos="536575" algn="l"/>
              </a:tabLst>
            </a:pPr>
            <a:endParaRPr lang="fr-CH" sz="2500" b="1" cap="small" dirty="0" smtClean="0"/>
          </a:p>
          <a:p>
            <a:pPr marL="265113" indent="-265113" algn="just">
              <a:buNone/>
              <a:tabLst>
                <a:tab pos="536575" algn="l"/>
              </a:tabLst>
            </a:pPr>
            <a:endParaRPr lang="fr-CH" sz="3200" b="1" cap="small" dirty="0" smtClean="0"/>
          </a:p>
          <a:p>
            <a:pPr marL="265113" indent="-265113" algn="just">
              <a:buNone/>
              <a:tabLst>
                <a:tab pos="536575" algn="l"/>
              </a:tabLst>
            </a:pPr>
            <a:endParaRPr lang="fr-CH" sz="2500" b="1" cap="small" dirty="0" smtClean="0"/>
          </a:p>
          <a:p>
            <a:pPr marL="265113" indent="-265113" algn="just">
              <a:buNone/>
              <a:tabLst>
                <a:tab pos="536575" algn="l"/>
              </a:tabLst>
            </a:pPr>
            <a:endParaRPr lang="fr-CH" sz="2500" b="1" cap="small" dirty="0" smtClean="0"/>
          </a:p>
          <a:p>
            <a:pPr marL="265113" indent="-265113" algn="just">
              <a:buNone/>
              <a:tabLst>
                <a:tab pos="536575" algn="l"/>
              </a:tabLst>
            </a:pPr>
            <a:endParaRPr lang="fr-CH" sz="2500" b="1" cap="small" dirty="0" smtClean="0"/>
          </a:p>
          <a:p>
            <a:pPr marL="265113" indent="-265113" algn="just">
              <a:buNone/>
              <a:tabLst>
                <a:tab pos="536575" algn="l"/>
              </a:tabLst>
            </a:pPr>
            <a:endParaRPr lang="fr-CH" sz="1900" b="1" cap="small" dirty="0" smtClean="0"/>
          </a:p>
          <a:p>
            <a:pPr marL="265113" indent="-265113" algn="just">
              <a:buNone/>
              <a:tabLst>
                <a:tab pos="536575" algn="l"/>
              </a:tabLst>
            </a:pPr>
            <a:endParaRPr lang="fr-CH" sz="2900" b="1" cap="small" dirty="0" smtClean="0"/>
          </a:p>
          <a:p>
            <a:pPr marL="265113" indent="-265113" algn="just">
              <a:buNone/>
              <a:tabLst>
                <a:tab pos="536575" algn="l"/>
              </a:tabLst>
            </a:pPr>
            <a:r>
              <a:rPr lang="fr-CH" sz="2500" b="1" cap="small" dirty="0" smtClean="0"/>
              <a:t>Argent</a:t>
            </a:r>
            <a:endParaRPr lang="fr-CH" sz="2500" i="1" cap="small" dirty="0" smtClean="0"/>
          </a:p>
          <a:p>
            <a:pPr marL="265113" indent="-265113" algn="just">
              <a:buNone/>
              <a:tabLst>
                <a:tab pos="536575" algn="l"/>
              </a:tabLst>
            </a:pPr>
            <a:endParaRPr lang="fr-CH" sz="2500" b="1" cap="small" dirty="0" smtClean="0"/>
          </a:p>
          <a:p>
            <a:pPr marL="265113" indent="-265113" algn="just">
              <a:buNone/>
              <a:tabLst>
                <a:tab pos="536575" algn="l"/>
              </a:tabLst>
            </a:pPr>
            <a:endParaRPr lang="fr-CH" sz="3600" cap="small" dirty="0" smtClean="0"/>
          </a:p>
          <a:p>
            <a:pPr marL="265113" indent="-265113" algn="just">
              <a:buNone/>
              <a:tabLst>
                <a:tab pos="536575" algn="l"/>
              </a:tabLst>
            </a:pPr>
            <a:endParaRPr lang="fr-CH" sz="2500" b="1" cap="small" dirty="0" smtClean="0"/>
          </a:p>
          <a:p>
            <a:pPr marL="265113" indent="-265113" algn="just">
              <a:buNone/>
              <a:tabLst>
                <a:tab pos="536575" algn="l"/>
              </a:tabLst>
            </a:pPr>
            <a:endParaRPr lang="fr-CH" sz="2500" b="1" cap="small" dirty="0" smtClean="0"/>
          </a:p>
          <a:p>
            <a:pPr marL="265113" indent="-265113" algn="just">
              <a:buNone/>
              <a:tabLst>
                <a:tab pos="536575" algn="l"/>
              </a:tabLst>
            </a:pPr>
            <a:endParaRPr lang="fr-CH" sz="2500" b="1" cap="small" dirty="0" smtClean="0"/>
          </a:p>
          <a:p>
            <a:pPr algn="ctr">
              <a:buNone/>
              <a:tabLst>
                <a:tab pos="901700" algn="l"/>
              </a:tabLst>
            </a:pPr>
            <a:endParaRPr lang="fr-CH" sz="3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0" y="332656"/>
            <a:ext cx="4870450" cy="652534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fr-CH" sz="1400" cap="small" dirty="0" smtClean="0"/>
          </a:p>
          <a:p>
            <a:pPr>
              <a:buNone/>
            </a:pPr>
            <a:endParaRPr lang="fr-CH" sz="1400" cap="small" dirty="0"/>
          </a:p>
          <a:p>
            <a:pPr algn="ctr">
              <a:buNone/>
            </a:pPr>
            <a:endParaRPr lang="fr-CH" sz="1400" cap="small" dirty="0" smtClean="0"/>
          </a:p>
          <a:p>
            <a:pPr algn="ctr">
              <a:buNone/>
            </a:pPr>
            <a:endParaRPr lang="fr-CH" sz="1400" cap="small" dirty="0" smtClean="0"/>
          </a:p>
          <a:p>
            <a:pPr algn="ctr">
              <a:buNone/>
            </a:pPr>
            <a:endParaRPr lang="fr-CH" sz="1400" cap="small" dirty="0"/>
          </a:p>
          <a:p>
            <a:pPr algn="ctr">
              <a:buNone/>
            </a:pPr>
            <a:endParaRPr lang="fr-CH" sz="1400" cap="small" dirty="0"/>
          </a:p>
          <a:p>
            <a:pPr>
              <a:buNone/>
            </a:pPr>
            <a:r>
              <a:rPr lang="fr-CH" sz="1400" cap="small" dirty="0" smtClean="0"/>
              <a:t>	</a:t>
            </a:r>
            <a:endParaRPr lang="fr-CH" sz="2600" dirty="0" smtClean="0"/>
          </a:p>
          <a:p>
            <a:pPr>
              <a:buNone/>
            </a:pPr>
            <a:endParaRPr lang="fr-CH" sz="1400" dirty="0" smtClean="0"/>
          </a:p>
          <a:p>
            <a:pPr>
              <a:buNone/>
            </a:pPr>
            <a:endParaRPr lang="fr-CH" sz="1400" dirty="0" smtClean="0"/>
          </a:p>
          <a:p>
            <a:pPr>
              <a:buNone/>
            </a:pPr>
            <a:endParaRPr lang="fr-CH" sz="1400" dirty="0"/>
          </a:p>
          <a:p>
            <a:pPr>
              <a:buNone/>
            </a:pPr>
            <a:endParaRPr lang="fr-CH" sz="1400" dirty="0" smtClean="0"/>
          </a:p>
          <a:p>
            <a:pPr>
              <a:buNone/>
            </a:pPr>
            <a:endParaRPr lang="fr-CH" sz="1400" dirty="0"/>
          </a:p>
          <a:p>
            <a:pPr>
              <a:buNone/>
            </a:pPr>
            <a:r>
              <a:rPr lang="fr-CH" sz="1200" b="1" cap="small" dirty="0" smtClean="0"/>
              <a:t>	</a:t>
            </a:r>
          </a:p>
          <a:p>
            <a:pPr>
              <a:buNone/>
            </a:pPr>
            <a:endParaRPr lang="fr-CH" sz="1200" b="1" cap="small" dirty="0" smtClean="0"/>
          </a:p>
          <a:p>
            <a:pPr>
              <a:buNone/>
            </a:pPr>
            <a:endParaRPr lang="fr-CH" sz="1200" b="1" cap="small" dirty="0" smtClean="0"/>
          </a:p>
          <a:p>
            <a:pPr>
              <a:buNone/>
            </a:pPr>
            <a:endParaRPr lang="fr-CH" sz="1200" b="1" cap="small" dirty="0" smtClean="0"/>
          </a:p>
          <a:p>
            <a:pPr>
              <a:buNone/>
            </a:pPr>
            <a:endParaRPr lang="fr-CH" sz="1200" b="1" cap="small" dirty="0" smtClean="0"/>
          </a:p>
          <a:p>
            <a:pPr>
              <a:buNone/>
            </a:pPr>
            <a:endParaRPr lang="fr-CH" sz="1200" b="1" cap="small" dirty="0" smtClean="0"/>
          </a:p>
          <a:p>
            <a:pPr>
              <a:buNone/>
            </a:pPr>
            <a:endParaRPr lang="fr-CH" sz="1200" b="1" cap="small" dirty="0" smtClean="0"/>
          </a:p>
          <a:p>
            <a:pPr>
              <a:buNone/>
            </a:pPr>
            <a:endParaRPr lang="fr-CH" sz="1200" b="1" cap="small" dirty="0" smtClean="0"/>
          </a:p>
          <a:p>
            <a:pPr>
              <a:buNone/>
            </a:pPr>
            <a:endParaRPr lang="fr-CH" sz="1200" b="1" cap="small" dirty="0" smtClean="0"/>
          </a:p>
          <a:p>
            <a:pPr>
              <a:buNone/>
            </a:pPr>
            <a:endParaRPr lang="fr-CH" sz="1400" b="1" cap="small" dirty="0" smtClean="0"/>
          </a:p>
          <a:p>
            <a:pPr>
              <a:buNone/>
            </a:pPr>
            <a:endParaRPr lang="fr-CH" sz="1400" b="1" cap="small" dirty="0" smtClean="0"/>
          </a:p>
          <a:p>
            <a:pPr>
              <a:buNone/>
            </a:pPr>
            <a:endParaRPr lang="fr-CH" sz="1400" b="1" cap="small" dirty="0" smtClean="0"/>
          </a:p>
          <a:p>
            <a:pPr>
              <a:buNone/>
            </a:pPr>
            <a:endParaRPr lang="fr-CH" sz="1400" b="1" cap="small" dirty="0" smtClean="0"/>
          </a:p>
          <a:p>
            <a:pPr>
              <a:buNone/>
            </a:pPr>
            <a:endParaRPr lang="fr-CH" sz="1400" b="1" cap="small" dirty="0" smtClean="0"/>
          </a:p>
          <a:p>
            <a:pPr>
              <a:buNone/>
            </a:pPr>
            <a:endParaRPr lang="fr-CH" sz="1400" b="1" cap="small" dirty="0" smtClean="0"/>
          </a:p>
          <a:p>
            <a:pPr>
              <a:buNone/>
            </a:pPr>
            <a:endParaRPr lang="fr-CH" sz="1400" b="1" cap="small" dirty="0" smtClean="0"/>
          </a:p>
          <a:p>
            <a:pPr>
              <a:buNone/>
            </a:pPr>
            <a:endParaRPr lang="fr-CH" sz="1400" b="1" cap="small" dirty="0" smtClean="0"/>
          </a:p>
          <a:p>
            <a:pPr>
              <a:buNone/>
            </a:pPr>
            <a:endParaRPr lang="fr-CH" sz="1400" b="1" cap="small" dirty="0" smtClean="0"/>
          </a:p>
          <a:p>
            <a:pPr>
              <a:buNone/>
            </a:pPr>
            <a:endParaRPr lang="fr-CH" sz="1400" b="1" cap="small" dirty="0" smtClean="0"/>
          </a:p>
          <a:p>
            <a:pPr>
              <a:buNone/>
            </a:pPr>
            <a:endParaRPr lang="fr-CH" sz="2200" b="1" cap="small" dirty="0" smtClean="0"/>
          </a:p>
          <a:p>
            <a:pPr>
              <a:buNone/>
            </a:pPr>
            <a:endParaRPr lang="fr-CH" sz="2200" b="1" cap="small" dirty="0" smtClean="0"/>
          </a:p>
          <a:p>
            <a:pPr>
              <a:buNone/>
            </a:pPr>
            <a:endParaRPr lang="fr-CH" sz="2200" b="1" cap="small" dirty="0" smtClean="0"/>
          </a:p>
          <a:p>
            <a:pPr>
              <a:buNone/>
            </a:pPr>
            <a:endParaRPr lang="fr-CH" sz="2200" b="1" cap="small" dirty="0" smtClean="0"/>
          </a:p>
          <a:p>
            <a:pPr>
              <a:buNone/>
            </a:pPr>
            <a:endParaRPr lang="fr-CH" sz="2200" b="1" cap="small" dirty="0" smtClean="0"/>
          </a:p>
          <a:p>
            <a:pPr indent="-250825">
              <a:buNone/>
            </a:pPr>
            <a:r>
              <a:rPr lang="fr-CH" sz="2500" b="1" cap="small" dirty="0" smtClean="0"/>
              <a:t>Lieu</a:t>
            </a:r>
            <a:r>
              <a:rPr lang="fr-CH" sz="2500" b="1" cap="small" dirty="0"/>
              <a:t>	</a:t>
            </a:r>
            <a:endParaRPr lang="fr-CH" sz="2500" dirty="0"/>
          </a:p>
          <a:p>
            <a:pPr indent="-250825">
              <a:buNone/>
            </a:pPr>
            <a:r>
              <a:rPr lang="fr-CH" sz="2500" cap="small" dirty="0" smtClean="0"/>
              <a:t>Auditoire Beaumont, Av. de Beaumont 29</a:t>
            </a:r>
            <a:endParaRPr lang="fr-CH" sz="2500" dirty="0"/>
          </a:p>
          <a:p>
            <a:pPr indent="-250825">
              <a:buNone/>
            </a:pPr>
            <a:r>
              <a:rPr lang="fr-CH" sz="2500" cap="small" dirty="0" smtClean="0"/>
              <a:t>Lausanne-CHUV</a:t>
            </a:r>
          </a:p>
          <a:p>
            <a:pPr indent="-250825">
              <a:buNone/>
            </a:pPr>
            <a:endParaRPr lang="fr-CH" sz="2500" cap="small" dirty="0"/>
          </a:p>
          <a:p>
            <a:pPr indent="-250825">
              <a:buNone/>
            </a:pPr>
            <a:r>
              <a:rPr lang="fr-CH" sz="2500" b="1" cap="small" dirty="0" smtClean="0"/>
              <a:t>Organisation</a:t>
            </a:r>
            <a:endParaRPr lang="fr-CH" sz="2500" dirty="0"/>
          </a:p>
          <a:p>
            <a:pPr indent="-250825">
              <a:buNone/>
            </a:pPr>
            <a:r>
              <a:rPr lang="fr-CH" sz="2500" cap="small" dirty="0" smtClean="0"/>
              <a:t>Prof. Michel Gilliet</a:t>
            </a:r>
            <a:endParaRPr lang="fr-CH" sz="2500" dirty="0"/>
          </a:p>
          <a:p>
            <a:pPr indent="-250825">
              <a:buNone/>
            </a:pPr>
            <a:r>
              <a:rPr lang="fr-CH" sz="2500" cap="small" dirty="0" smtClean="0"/>
              <a:t>Service de </a:t>
            </a:r>
            <a:r>
              <a:rPr lang="fr-CH" sz="2500" cap="small" dirty="0"/>
              <a:t>Dermatologie et </a:t>
            </a:r>
            <a:r>
              <a:rPr lang="fr-CH" sz="2500" cap="small" dirty="0" smtClean="0"/>
              <a:t>Vénéréologie</a:t>
            </a:r>
          </a:p>
          <a:p>
            <a:pPr indent="-250825">
              <a:buNone/>
            </a:pPr>
            <a:r>
              <a:rPr lang="fr-CH" sz="2500" cap="small" dirty="0" smtClean="0"/>
              <a:t>Hôpital de Beaumont, Av. de Beaumont 29</a:t>
            </a:r>
            <a:endParaRPr lang="fr-CH" sz="2500" dirty="0"/>
          </a:p>
          <a:p>
            <a:pPr indent="-250825">
              <a:buNone/>
            </a:pPr>
            <a:r>
              <a:rPr lang="fr-CH" sz="2500" cap="small" dirty="0" smtClean="0"/>
              <a:t>1011 </a:t>
            </a:r>
            <a:r>
              <a:rPr lang="fr-CH" sz="2500" cap="small" dirty="0"/>
              <a:t>Lausanne </a:t>
            </a:r>
            <a:r>
              <a:rPr lang="fr-CH" sz="2500" cap="small" dirty="0" smtClean="0"/>
              <a:t>–CHUV</a:t>
            </a:r>
          </a:p>
          <a:p>
            <a:pPr indent="-250825">
              <a:buNone/>
            </a:pPr>
            <a:endParaRPr lang="fr-CH" sz="2500" cap="small" dirty="0"/>
          </a:p>
          <a:p>
            <a:pPr indent="-250825">
              <a:buNone/>
            </a:pPr>
            <a:r>
              <a:rPr lang="fr-CH" sz="2500" b="1" cap="small" dirty="0" smtClean="0"/>
              <a:t>Credits</a:t>
            </a:r>
            <a:endParaRPr lang="fr-CH" sz="2500" dirty="0"/>
          </a:p>
          <a:p>
            <a:pPr indent="-250825">
              <a:buNone/>
            </a:pPr>
            <a:r>
              <a:rPr lang="fr-CH" sz="2500" cap="small" dirty="0" smtClean="0"/>
              <a:t>3 </a:t>
            </a:r>
            <a:r>
              <a:rPr lang="fr-CH" sz="2500" cap="small" dirty="0"/>
              <a:t>points crédits SSDV</a:t>
            </a:r>
            <a:endParaRPr lang="fr-CH" sz="2500" dirty="0"/>
          </a:p>
          <a:p>
            <a:pPr>
              <a:buNone/>
            </a:pPr>
            <a:endParaRPr lang="fr-CH" sz="1200" dirty="0"/>
          </a:p>
          <a:p>
            <a:pPr>
              <a:buNone/>
            </a:pPr>
            <a:endParaRPr lang="fr-CH" dirty="0" smtClean="0"/>
          </a:p>
          <a:p>
            <a:pPr>
              <a:buNone/>
            </a:pPr>
            <a:endParaRPr lang="fr-CH" dirty="0"/>
          </a:p>
        </p:txBody>
      </p:sp>
      <p:pic>
        <p:nvPicPr>
          <p:cNvPr id="7" name="Picture 7" descr="image3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4471" y="188645"/>
            <a:ext cx="4680520" cy="361507"/>
          </a:xfrm>
          <a:prstGeom prst="rect">
            <a:avLst/>
          </a:prstGeom>
        </p:spPr>
      </p:pic>
      <p:pic>
        <p:nvPicPr>
          <p:cNvPr id="10" name="Image 9" descr="Vaud_Black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9477503" y="6165307"/>
            <a:ext cx="182234" cy="54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fbollag\AppData\Local\Microsoft\Windows\Temporary Internet Files\Content.Outlook\FD2JKFB5\Almirall 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73080" y="2492896"/>
            <a:ext cx="924158" cy="249751"/>
          </a:xfrm>
          <a:prstGeom prst="rect">
            <a:avLst/>
          </a:prstGeom>
          <a:noFill/>
        </p:spPr>
      </p:pic>
      <p:pic>
        <p:nvPicPr>
          <p:cNvPr id="1031" name="Picture 7" descr="C:\Users\fbollag\AppData\Local\Microsoft\Windows\Temporary Internet Files\Content.Outlook\FD2JKFB5\LP14125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73080" y="3573016"/>
            <a:ext cx="1208240" cy="471288"/>
          </a:xfrm>
          <a:prstGeom prst="rect">
            <a:avLst/>
          </a:prstGeom>
          <a:noFill/>
        </p:spPr>
      </p:pic>
      <p:pic>
        <p:nvPicPr>
          <p:cNvPr id="1032" name="Picture 8" descr="C:\Users\fbollag\AppData\Local\Microsoft\Windows\Temporary Internet Files\Content.Outlook\FD2JKFB5\LOGO PIERRE FABRE (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81392" y="4581128"/>
            <a:ext cx="1170130" cy="216024"/>
          </a:xfrm>
          <a:prstGeom prst="rect">
            <a:avLst/>
          </a:prstGeom>
          <a:noFill/>
        </p:spPr>
      </p:pic>
      <p:pic>
        <p:nvPicPr>
          <p:cNvPr id="1034" name="Picture 10" descr="C:\Users\fbollag\AppData\Local\Microsoft\Windows\Temporary Internet Files\Content.Outlook\FD2JKFB5\Logo_permame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73080" y="5157192"/>
            <a:ext cx="1289618" cy="288032"/>
          </a:xfrm>
          <a:prstGeom prst="rect">
            <a:avLst/>
          </a:prstGeom>
          <a:noFill/>
        </p:spPr>
      </p:pic>
      <p:pic>
        <p:nvPicPr>
          <p:cNvPr id="1035" name="Picture 11" descr="C:\Users\fbollag\AppData\Local\Microsoft\Windows\Temporary Internet Files\Content.Outlook\FD2JKFB5\sigvaris_log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49344" y="5733256"/>
            <a:ext cx="642655" cy="593220"/>
          </a:xfrm>
          <a:prstGeom prst="rect">
            <a:avLst/>
          </a:prstGeom>
          <a:noFill/>
        </p:spPr>
      </p:pic>
      <p:pic>
        <p:nvPicPr>
          <p:cNvPr id="4" name="Picture 3" descr="C:\Users\fbollag\AppData\Local\Microsoft\Windows\Temporary Internet Files\Content.Outlook\FD2JKFB5\Janssen_Prof_RGB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09384" y="2924944"/>
            <a:ext cx="1196133" cy="828092"/>
          </a:xfrm>
          <a:prstGeom prst="rect">
            <a:avLst/>
          </a:prstGeom>
          <a:noFill/>
        </p:spPr>
      </p:pic>
      <p:pic>
        <p:nvPicPr>
          <p:cNvPr id="11" name="Picture 2" descr="C:\Users\fbollag\AppData\Local\Microsoft\Windows\Temporary Internet Files\Content.Outlook\FD2JKFB5\AbbVieLogo_blu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50763" y="1151445"/>
            <a:ext cx="1178501" cy="189324"/>
          </a:xfrm>
          <a:prstGeom prst="rect">
            <a:avLst/>
          </a:prstGeom>
          <a:noFill/>
        </p:spPr>
      </p:pic>
      <p:pic>
        <p:nvPicPr>
          <p:cNvPr id="20" name="Picture 9" descr="C:\Users\fbollag\AppData\Local\Microsoft\Windows\Temporary Internet Files\Content.Outlook\FD2JKFB5\Avène Logo mit Claim F (3)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25408" y="4797152"/>
            <a:ext cx="842938" cy="692696"/>
          </a:xfrm>
          <a:prstGeom prst="rect">
            <a:avLst/>
          </a:prstGeom>
          <a:noFill/>
        </p:spPr>
      </p:pic>
      <p:pic>
        <p:nvPicPr>
          <p:cNvPr id="23" name="Image 22" descr="C:\Users\dtrollie\AppData\Local\Microsoft\Windows\Temporary Internet Files\Content.Outlook\1Y97ZNB0\LW_Logo_K70_chd_DL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53400" y="3789040"/>
            <a:ext cx="85809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 descr="logo_nms_coul_sans_texte"/>
          <p:cNvPicPr/>
          <p:nvPr/>
        </p:nvPicPr>
        <p:blipFill>
          <a:blip r:embed="rId16" r:link="rId17" cstate="print"/>
          <a:srcRect/>
          <a:stretch>
            <a:fillRect/>
          </a:stretch>
        </p:blipFill>
        <p:spPr bwMode="auto">
          <a:xfrm>
            <a:off x="7113240" y="4437112"/>
            <a:ext cx="1177510" cy="43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Connecteur droit 27"/>
          <p:cNvCxnSpPr/>
          <p:nvPr/>
        </p:nvCxnSpPr>
        <p:spPr>
          <a:xfrm>
            <a:off x="5673080" y="5517232"/>
            <a:ext cx="3978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Bild 1" descr="cid:image001.png@01CF33CA.58C157B0"/>
          <p:cNvPicPr/>
          <p:nvPr/>
        </p:nvPicPr>
        <p:blipFill>
          <a:blip r:embed="rId18" r:link="rId19" cstate="print"/>
          <a:srcRect/>
          <a:stretch>
            <a:fillRect/>
          </a:stretch>
        </p:blipFill>
        <p:spPr bwMode="auto">
          <a:xfrm>
            <a:off x="5601072" y="2924944"/>
            <a:ext cx="146416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 29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00472" y="1124744"/>
            <a:ext cx="39604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200472" y="692696"/>
            <a:ext cx="4392488" cy="2880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300" b="1" cap="small" dirty="0" smtClean="0"/>
              <a:t>Grand Colloque 11 janvier 2018</a:t>
            </a:r>
            <a:endParaRPr lang="fr-CH" sz="2300" b="1" dirty="0"/>
          </a:p>
        </p:txBody>
      </p:sp>
      <p:cxnSp>
        <p:nvCxnSpPr>
          <p:cNvPr id="31" name="Connecteur droit 30"/>
          <p:cNvCxnSpPr/>
          <p:nvPr/>
        </p:nvCxnSpPr>
        <p:spPr>
          <a:xfrm>
            <a:off x="5601072" y="2060848"/>
            <a:ext cx="3978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 descr="C:\Users\dtrollie\AppData\Local\Microsoft\Windows\Temporary Internet Files\Content.Outlook\1Y97ZNB0\bild_logos01_72dpi.jpg"/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681192" y="5733256"/>
            <a:ext cx="648072" cy="56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C:\Users\dtrollie\AppData\Local\Microsoft\Windows\Temporary Internet Files\Content.Outlook\UYOW7XXW\Celgene_Logo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625408" y="2348880"/>
            <a:ext cx="811316" cy="720080"/>
          </a:xfrm>
          <a:prstGeom prst="rect">
            <a:avLst/>
          </a:prstGeom>
          <a:noFill/>
        </p:spPr>
      </p:pic>
      <p:pic>
        <p:nvPicPr>
          <p:cNvPr id="34" name="Image 33" descr="LEO Löwe - 300dpi - Schwarz - CMYK - protected zone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257256" y="3501008"/>
            <a:ext cx="864096" cy="760662"/>
          </a:xfrm>
          <a:prstGeom prst="rect">
            <a:avLst/>
          </a:prstGeom>
        </p:spPr>
      </p:pic>
      <p:pic>
        <p:nvPicPr>
          <p:cNvPr id="40" name="Image 39" descr="Mylan Logo_Blue_with Tagline_CMYK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673080" y="4437112"/>
            <a:ext cx="1224137" cy="444927"/>
          </a:xfrm>
          <a:prstGeom prst="rect">
            <a:avLst/>
          </a:prstGeom>
        </p:spPr>
      </p:pic>
      <p:pic>
        <p:nvPicPr>
          <p:cNvPr id="41" name="Image 40" descr="novartis_logo_pos_rgb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977336" y="1556792"/>
            <a:ext cx="1512168" cy="276098"/>
          </a:xfrm>
          <a:prstGeom prst="rect">
            <a:avLst/>
          </a:prstGeom>
        </p:spPr>
      </p:pic>
      <p:pic>
        <p:nvPicPr>
          <p:cNvPr id="43" name="Image 42" descr="Logo GSK (2)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257256" y="2852936"/>
            <a:ext cx="780288" cy="707136"/>
          </a:xfrm>
          <a:prstGeom prst="rect">
            <a:avLst/>
          </a:prstGeom>
        </p:spPr>
      </p:pic>
      <p:pic>
        <p:nvPicPr>
          <p:cNvPr id="44" name="Image 43" descr="GALDERMA LOGO_without Spirig_CMYK_4colours.jp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7761312" y="980728"/>
            <a:ext cx="1872208" cy="476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4471" y="404664"/>
            <a:ext cx="4686521" cy="6264696"/>
          </a:xfrm>
        </p:spPr>
        <p:txBody>
          <a:bodyPr>
            <a:noAutofit/>
          </a:bodyPr>
          <a:lstStyle/>
          <a:p>
            <a:r>
              <a:rPr lang="fr-CH" sz="1400" u="sng" cap="small" dirty="0" smtClean="0"/>
              <a:t>Jeudi 11 Janvier 2018</a:t>
            </a:r>
            <a:r>
              <a:rPr lang="fr-CH" sz="1300" u="sng" cap="small" dirty="0" smtClean="0"/>
              <a:t/>
            </a:r>
            <a:br>
              <a:rPr lang="fr-CH" sz="1300" u="sng" cap="small" dirty="0" smtClean="0"/>
            </a:br>
            <a:r>
              <a:rPr lang="fr-CH" sz="1700" b="1" cap="small" dirty="0" smtClean="0"/>
              <a:t/>
            </a:r>
            <a:br>
              <a:rPr lang="fr-CH" sz="1700" b="1" cap="small" dirty="0" smtClean="0"/>
            </a:br>
            <a:r>
              <a:rPr lang="fr-CH" sz="1200" cap="small" dirty="0" smtClean="0"/>
              <a:t> </a:t>
            </a:r>
            <a:br>
              <a:rPr lang="fr-CH" sz="1200" cap="small" dirty="0" smtClean="0"/>
            </a:br>
            <a:r>
              <a:rPr lang="fr-CH" sz="1200" cap="small" dirty="0" smtClean="0"/>
              <a:t/>
            </a:r>
            <a:br>
              <a:rPr lang="fr-CH" sz="1200" cap="small" dirty="0" smtClean="0"/>
            </a:br>
            <a:r>
              <a:rPr lang="fr-CH" sz="1200" cap="small" dirty="0" smtClean="0"/>
              <a:t> </a:t>
            </a:r>
            <a:r>
              <a:rPr lang="fr-CH" sz="1200" u="sng" cap="small" dirty="0" smtClean="0"/>
              <a:t>Organisateurs</a:t>
            </a:r>
            <a:r>
              <a:rPr lang="fr-CH" sz="1200" cap="small" dirty="0" smtClean="0"/>
              <a:t> :</a:t>
            </a:r>
            <a:br>
              <a:rPr lang="fr-CH" sz="1200" cap="small" dirty="0" smtClean="0"/>
            </a:br>
            <a:r>
              <a:rPr lang="fr-CH" sz="1200" cap="small" dirty="0" smtClean="0"/>
              <a:t> Prof.  Michel Gilliet  &amp;</a:t>
            </a:r>
            <a:br>
              <a:rPr lang="fr-CH" sz="1200" cap="small" dirty="0" smtClean="0"/>
            </a:br>
            <a:r>
              <a:rPr lang="fr-CH" sz="1200" cap="small" dirty="0" smtClean="0"/>
              <a:t> Service de Dermatologie et Vénéréologie </a:t>
            </a:r>
            <a:br>
              <a:rPr lang="fr-CH" sz="1200" cap="small" dirty="0" smtClean="0"/>
            </a:br>
            <a:r>
              <a:rPr lang="fr-CH" sz="1200" cap="small" dirty="0" smtClean="0"/>
              <a:t/>
            </a:r>
            <a:br>
              <a:rPr lang="fr-CH" sz="1200" cap="small" dirty="0" smtClean="0"/>
            </a:br>
            <a:r>
              <a:rPr lang="fr-CH" sz="1200" cap="small" dirty="0" smtClean="0"/>
              <a:t/>
            </a:r>
            <a:br>
              <a:rPr lang="fr-CH" sz="1200" cap="small" dirty="0" smtClean="0"/>
            </a:br>
            <a:r>
              <a:rPr lang="fr-CH" sz="800" dirty="0" smtClean="0"/>
              <a:t/>
            </a:r>
            <a:br>
              <a:rPr lang="fr-CH" sz="800" dirty="0" smtClean="0"/>
            </a:br>
            <a:r>
              <a:rPr lang="fr-CH" sz="1200" b="1" dirty="0" smtClean="0"/>
              <a:t>09:00 –10:00</a:t>
            </a:r>
            <a:r>
              <a:rPr lang="fr-CH" sz="1200" dirty="0" smtClean="0"/>
              <a:t/>
            </a:r>
            <a:br>
              <a:rPr lang="fr-CH" sz="1200" dirty="0" smtClean="0"/>
            </a:br>
            <a:r>
              <a:rPr lang="fr-CH" sz="1200" cap="small" dirty="0" smtClean="0"/>
              <a:t>Assistants du Service, Service de Dermatologie et Vénéréologie, CHUV</a:t>
            </a:r>
            <a:r>
              <a:rPr lang="fr-CH" sz="1200" b="1" dirty="0" smtClean="0"/>
              <a:t> </a:t>
            </a:r>
            <a:r>
              <a:rPr lang="fr-CH" sz="1200" cap="small" dirty="0" smtClean="0"/>
              <a:t/>
            </a:r>
            <a:br>
              <a:rPr lang="fr-CH" sz="1200" cap="small" dirty="0" smtClean="0"/>
            </a:br>
            <a:r>
              <a:rPr lang="fr-CH" sz="1200" cap="small" dirty="0" smtClean="0"/>
              <a:t> </a:t>
            </a:r>
            <a:r>
              <a:rPr lang="fr-CH" sz="1200" b="1" cap="small" dirty="0" smtClean="0"/>
              <a:t>«Cas intéressants de l’année 2017 </a:t>
            </a:r>
            <a:r>
              <a:rPr lang="fr-CH" sz="1200" b="1" dirty="0" smtClean="0"/>
              <a:t>» </a:t>
            </a:r>
            <a:r>
              <a:rPr lang="fr-CH" sz="1200" dirty="0" smtClean="0"/>
              <a:t/>
            </a:r>
            <a:br>
              <a:rPr lang="fr-CH" sz="1200" dirty="0" smtClean="0"/>
            </a:br>
            <a:r>
              <a:rPr lang="fr-CH" sz="1200" dirty="0" smtClean="0"/>
              <a:t>	</a:t>
            </a:r>
            <a:br>
              <a:rPr lang="fr-CH" sz="1200" dirty="0" smtClean="0"/>
            </a:br>
            <a:r>
              <a:rPr lang="fr-CH" sz="1200" cap="small" dirty="0" smtClean="0"/>
              <a:t>	</a:t>
            </a:r>
            <a:r>
              <a:rPr lang="fr-CH" sz="1200" dirty="0" smtClean="0"/>
              <a:t/>
            </a:r>
            <a:br>
              <a:rPr lang="fr-CH" sz="1200" dirty="0" smtClean="0"/>
            </a:br>
            <a:r>
              <a:rPr lang="fr-CH" sz="1200" b="1" dirty="0" smtClean="0"/>
              <a:t>10:00 – 11:00</a:t>
            </a:r>
            <a:r>
              <a:rPr lang="fr-CH" sz="1200" dirty="0" smtClean="0"/>
              <a:t/>
            </a:r>
            <a:br>
              <a:rPr lang="fr-CH" sz="1200" dirty="0" smtClean="0"/>
            </a:br>
            <a:r>
              <a:rPr lang="fr-CH" sz="1200" cap="small" smtClean="0"/>
              <a:t>Prof. assoc</a:t>
            </a:r>
            <a:r>
              <a:rPr lang="fr-CH" sz="1200" cap="small" dirty="0" smtClean="0"/>
              <a:t>. Dr Curdin Conrad &amp; PD Dr Olivier Gaide</a:t>
            </a:r>
            <a:r>
              <a:rPr lang="fr-CH" sz="1200" b="1" i="1" cap="small" dirty="0" smtClean="0"/>
              <a:t/>
            </a:r>
            <a:br>
              <a:rPr lang="fr-CH" sz="1200" b="1" i="1" cap="small" dirty="0" smtClean="0"/>
            </a:br>
            <a:r>
              <a:rPr lang="fr-CH" sz="1200" b="1" dirty="0" smtClean="0"/>
              <a:t> </a:t>
            </a:r>
            <a:r>
              <a:rPr lang="fr-CH" sz="1200" b="1" cap="small" dirty="0" smtClean="0"/>
              <a:t>«Révision du </a:t>
            </a:r>
            <a:r>
              <a:rPr lang="fr-CH" sz="1200" b="1" cap="small" dirty="0" err="1" smtClean="0"/>
              <a:t>Tarmed</a:t>
            </a:r>
            <a:r>
              <a:rPr lang="fr-CH" sz="1200" b="1" cap="small" dirty="0" smtClean="0"/>
              <a:t> 2018:</a:t>
            </a:r>
            <a:br>
              <a:rPr lang="fr-CH" sz="1200" b="1" cap="small" dirty="0" smtClean="0"/>
            </a:br>
            <a:r>
              <a:rPr lang="fr-CH" sz="1200" b="1" cap="small" dirty="0" smtClean="0"/>
              <a:t>qu’est ce que ça signifie pour nous?</a:t>
            </a:r>
            <a:r>
              <a:rPr lang="fr-CH" sz="1200" b="1" dirty="0" smtClean="0"/>
              <a:t>» </a:t>
            </a:r>
            <a:r>
              <a:rPr lang="fr-CH" sz="1200" cap="small" dirty="0" smtClean="0"/>
              <a:t/>
            </a:r>
            <a:br>
              <a:rPr lang="fr-CH" sz="1200" cap="small" dirty="0" smtClean="0"/>
            </a:br>
            <a:r>
              <a:rPr lang="fr-CH" sz="1200" dirty="0" smtClean="0"/>
              <a:t/>
            </a:r>
            <a:br>
              <a:rPr lang="fr-CH" sz="1200" dirty="0" smtClean="0"/>
            </a:br>
            <a:r>
              <a:rPr lang="fr-CH" sz="1200" dirty="0" smtClean="0"/>
              <a:t/>
            </a:r>
            <a:br>
              <a:rPr lang="fr-CH" sz="1200" dirty="0" smtClean="0"/>
            </a:br>
            <a:r>
              <a:rPr lang="fr-CH" sz="1200" cap="small" dirty="0" smtClean="0"/>
              <a:t> </a:t>
            </a:r>
            <a:r>
              <a:rPr lang="fr-CH" sz="1200" dirty="0" smtClean="0"/>
              <a:t/>
            </a:r>
            <a:br>
              <a:rPr lang="fr-CH" sz="1200" dirty="0" smtClean="0"/>
            </a:br>
            <a:r>
              <a:rPr lang="fr-CH" sz="1200" b="1" dirty="0" smtClean="0"/>
              <a:t> 11:00 – 12:00 </a:t>
            </a:r>
            <a:r>
              <a:rPr lang="fr-CH" sz="1200" dirty="0" smtClean="0"/>
              <a:t/>
            </a:r>
            <a:br>
              <a:rPr lang="fr-CH" sz="1200" dirty="0" smtClean="0"/>
            </a:br>
            <a:r>
              <a:rPr lang="fr-CH" sz="1200" b="1" cap="small" dirty="0" smtClean="0"/>
              <a:t>Brunch de la nouvelle Année et visite des stands</a:t>
            </a:r>
            <a:r>
              <a:rPr lang="fr-CH" sz="1200" dirty="0" smtClean="0"/>
              <a:t/>
            </a:r>
            <a:br>
              <a:rPr lang="fr-CH" sz="1200" dirty="0" smtClean="0"/>
            </a:br>
            <a:r>
              <a:rPr lang="fr-CH" sz="1200" dirty="0" smtClean="0"/>
              <a:t/>
            </a:r>
            <a:br>
              <a:rPr lang="fr-CH" sz="1200" dirty="0" smtClean="0"/>
            </a:br>
            <a:r>
              <a:rPr lang="fr-CH" sz="1200" dirty="0" smtClean="0"/>
              <a:t/>
            </a:r>
            <a:br>
              <a:rPr lang="fr-CH" sz="1200" dirty="0" smtClean="0"/>
            </a:br>
            <a:r>
              <a:rPr lang="fr-CH" sz="1200" dirty="0" smtClean="0"/>
              <a:t/>
            </a:r>
            <a:br>
              <a:rPr lang="fr-CH" sz="1200" dirty="0" smtClean="0"/>
            </a:br>
            <a:r>
              <a:rPr lang="fr-CH" sz="1200" dirty="0" smtClean="0"/>
              <a:t>___________________________</a:t>
            </a:r>
            <a:br>
              <a:rPr lang="fr-CH" sz="1200" dirty="0" smtClean="0"/>
            </a:br>
            <a:r>
              <a:rPr lang="fr-CH" sz="1200" dirty="0" smtClean="0"/>
              <a:t> </a:t>
            </a:r>
            <a:br>
              <a:rPr lang="fr-CH" sz="1200" dirty="0" smtClean="0"/>
            </a:br>
            <a:endParaRPr lang="fr-FR" sz="12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6" name="Image 5" descr="2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5008" y="1916832"/>
            <a:ext cx="45243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Format A4 (210 x 297 mm)</PresentationFormat>
  <Paragraphs>92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Calibri</vt:lpstr>
      <vt:lpstr>Thème Office</vt:lpstr>
      <vt:lpstr>Présentation PowerPoint</vt:lpstr>
      <vt:lpstr>Jeudi 11 Janvier 2018      Organisateurs :  Prof.  Michel Gilliet  &amp;  Service de Dermatologie et Vénéréologie     09:00 –10:00 Assistants du Service, Service de Dermatologie et Vénéréologie, CHUV   «Cas intéressants de l’année 2017 »      10:00 – 11:00 Prof. assoc. Dr Curdin Conrad &amp; PD Dr Olivier Gaide  «Révision du Tarmed 2018: qu’est ce que ça signifie pour nous?»       11:00 – 12:00  Brunch de la nouvelle Année et visite des stands    ___________________________   </vt:lpstr>
    </vt:vector>
  </TitlesOfParts>
  <Company>CHUV | Centre hospitalier universitaire vaudois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Francoise Bollag</dc:creator>
  <cp:lastModifiedBy>Stuber Franziska</cp:lastModifiedBy>
  <cp:revision>541</cp:revision>
  <dcterms:created xsi:type="dcterms:W3CDTF">2010-08-27T13:05:04Z</dcterms:created>
  <dcterms:modified xsi:type="dcterms:W3CDTF">2018-12-11T14:21:03Z</dcterms:modified>
</cp:coreProperties>
</file>